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Synthese aan de hand van opamps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Sallen en Key laagdoorlaat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Butterworth 3de orde laagdoorlaatfilter: Transfer functie 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084831"/>
            <a:ext cx="58959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teller: M=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b[ 0 ] = 2.4805021344239852e+20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noemer: N= 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a[ 3 ] = 1.0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a[ 2 ] = 12566370.614359174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a[ 1 ] = 78956835208714.88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a[ 0 ] = 2.4805021344239852e+20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Coeficienten derde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derde orde Butterworth laagdoorlaatfilter 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nullen: M=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polen: N= 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p[ 1 ] = (-3141592.6535897935+5441398.092702653j)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p[ 2 ] = (-6283185.307179586-0j)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p[ 3 ] = (-3141592.6535897935-5441398.092702653j)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Butterworth laagdoorlaatfilter(1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derde orde Butterworth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rond de afsnijfrequentie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42" y="1179576"/>
            <a:ext cx="708011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de bouwblokken H1 en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tweede orde filter H1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2" y="1179576"/>
            <a:ext cx="71863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eerste orde bouwblok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084831"/>
            <a:ext cx="41719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Implementatie eerste orde filter H2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52" y="1179576"/>
            <a:ext cx="67306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teller: M=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b[ 0 ] = 9.792629913129003e+33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noemer: N= 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a[ 5 ] = 1.0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a[ 4 ] = 20332814.76926104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a[ 3 ] = 206711678220539.9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a[ 2 ] = 1.2988077794177306e+21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a[ 1 ] = 5.043559043399954e+27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a[ 0 ] = 9.792629913129004e+33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Amplitude en fase vijfde orde Butterworth laagdoorlaatfilter(1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Amplitude en fase vijfde orde Butterworth laagdoorlaatfilter(1 MHz)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nullen: M=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polen: N= 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p[ 1 ] = (-1941611.0387254667+5975664.329483111j)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p[ 2 ] = (-5083203.69231526+3693163.6609809133j)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p[ 3 ] = (-6283185.307179586-0j)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p[ 4 ] = (-5083203.69231526-3693163.6609809133j)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p[ 5 ] = (-1941611.0387254667-5975664.329483111j)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vijfde orde Butterworth laagdoorlaatfilter (1 MHz)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Opsplitsing in 3 transferfunkties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Hardware implementatie in 3 building blocks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Vergelijking derde en vijfde orde Butterworth laagdoorlaatfilter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teller: M= 7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b[ 7 ] = 6.334013983218556e+58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b[ 6 ]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b[ 5 ]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b[ 4 ]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b[ 3 ]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b[ 2 ]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b[ 1 ]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b[ 0 ]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noemer: N= 14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a[ 14 ] = 1.0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a[ 13 ] = 1129455138.528784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a[ 12 ] = 7.760089165897884e+17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a[ 11 ] = 3.654151505077993e+26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a[ 10 ] = 1.293535546920629e+35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a[ 9 ] = 3.5017090931362664e+43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a[ 8 ] = 7.334620231296047e+51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a[ 7 ] = 1.1783749530590898e+60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a[ 6 ] = 1.4477960023023706e+68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a[ 5 ] = 1.3643931993116192e+76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a[ 4 ] = 9.948728770520122e+83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a[ 3 ] = 5.547604782936569e+91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a[ 2 ] = 2.325495035605259e+99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a[ 1 ] = 6.681091689314365e+106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a[ 0 ] = 1.1676379112645588e+114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van een algemeen eerste orde 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nullen: M= 7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z[ 1 ]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z[ 2 ]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z[ 3 ]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z[ 4 ]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z[ 5 ]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z[ 6 ]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z[ 7 ]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polen: N= 14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p[ 1 ] = (-9467553.01746494-62713329.10036281j)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p[ 2 ] = (-30211474.606362037-61659756.49600357j)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p[ 3 ] = (-58777850.02496373-58866599.60061156j)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p[ 4 ] = (-125663706.14359173-62831853.07179589j)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p[ 5 ] = (-58777850.02496373+58866599.60061156j)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p[ 6 ] = (-30211474.606362037+61659756.49600357j)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p[ 7 ] = (-9467553.01746494+62713329.10036281j)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p[ 8 ] = (-46458057.493502825+307739438.435567j)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p[ 9 ] = (-126488603.88224223+258155439.82934594j)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p[ 10 ] = (-167660324.09626448+167913476.98651484j)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p[ 11 ] = (-125663706.14359173+62831853.07179589j)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p[ 12 ] = (-167660324.09626448-167913476.98651484j)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p[ 13 ] = (-126488603.88224223-258155439.82934594j)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p[ 14 ] = (-46458057.493502825-307739438.435567j)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banddoorlaatfilter en opeenvolging laagdoorlaat- en hoogdoorlaatfilter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teller: M= 7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b[ 7 ] = 1.082225670413975e+53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b[ 6 ]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b[ 5 ]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b[ 4 ]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b[ 3 ]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b[ 2 ]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b[ 1 ]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b[ 0 ]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noemer: N= 14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a[ 14 ] = 1.0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a[ 13 ] = 169418270.77931747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a[ 12 ] = 7.027364430041076e+17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a[ 11 ] = 1.0074611841037228e+26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a[ 10 ] = 2.1017496540749808e+35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a[ 9 ] = 2.488471395316168e+43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a[ 8 ] = 3.4683129207221617e+52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a[ 7 ] = 3.2679992552874596e+60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a[ 6 ] = 3.4107645311434367e+69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a[ 5 ] = 2.406576000783415e+77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a[ 4 ] = 1.998855398085796e+86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a[ 3 ] = 9.422413939327687e+93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a[ 2 ] = 6.463381596708082e+102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a[ 1 ] = 1.5323607880306775e+110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a[ 0 ] = 8.894760315452719e+118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nullen: M= 7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z[ 1 ]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z[ 2 ]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z[ 3 ]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z[ 4 ]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z[ 5 ]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z[ 6 ]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z[ 7 ] = 0j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polen: N= 14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p[ 1 ] = (-3949021.641305336-295726397.242198j)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p[ 2 ] = (-11200424.836296545-298982612.7578789j)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p[ 3 ] = (-16539450.539423024-305061656.189032j)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p[ 4 ] = (-18849555.92153874-313026248.8897938j)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p[ 5 ] = (-16539450.539423024+305061656.189032j)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p[ 6 ] = (-11200424.836296545+298982612.7578789j)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p[ 7 ] = (-3949021.641305336+295726397.242198j)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p[ 8 ] = (-4439819.935339821+332480313.6424786j)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p[ 9 ] = (-12304586.93699407+328456965.2578802j)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p[ 10 ] = (-17426275.57876118+321418687.7969175j)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p[ 11 ] = (-18849555.92153874+313026248.8897938j)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p[ 12 ] = (-17426275.57876118-321418687.7969175j)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p[ 13 ] = (-12304586.93699407-328456965.2578802j)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p[ 14 ] = (-4439819.935339821-332480313.6424786j)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een 7de orde Butterworth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7de orde banddoorlaatfilter en opeenvolging laagdoorlaat- en hoogdoorlaatfilter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teller: M=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b[ 0 ] = 2.298652790795694e+24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noemer: N= 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a[ 3 ] = 1.0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a[ 2 ] = 92822184.81844565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a[ 1 ] = 5.168208012246375e+16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a[ 0 ] = 2.2986527907956946e+24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Basisblok in functie van de impedanties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19" y="1179576"/>
            <a:ext cx="79449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6dB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nullen: M=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polen: N= 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p[ 1 ] = (-23205546.204611413+221335928.5095666j)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p[ 2 ] = (-46411092.40922282-0j)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p[ 3 ] = (-23205546.204611413-221335928.5095666j)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derde orde 40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28" y="1179576"/>
            <a:ext cx="50005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teller: M=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b[ 0 ] = 1.0669416336250132e+69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noemer: N= 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a[ 8 ] = 1.0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a[ 7 ] = 524820305.9616953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a[ 6 ] = 1.2746966037803576e+18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a[ 5 ] = 5.1937707944741785e+26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a[ 4 ] = 5.104888759746549e+35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a[ 3 ] = 1.45769782715832e+44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a[ 2 ] = 6.590270478283454e+52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a[ 1 ] = 1.0103634193419598e+61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a[ 0 ] = 1.3431999354717115e+69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120 MHz 8ste orde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van de 2dB passband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nullen: M=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polen: N= 8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p[ 1 ] = (-19974783.518686887+746281824.2305412j)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p[ 2 ] = (-56883370.83720408+632667181.5530242j)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p[ 3 ] = (-85131980.59479763+422734695.6263414j)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p[ 4 ] = (-100420018.03015907+148444684.39010677j)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p[ 5 ] = (-100420018.03015907-148444684.39010677j)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p[ 6 ] = (-85131980.59479763-422734695.6263414j)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p[ 7 ] = (-56883370.83720408-632667181.5530242j)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p[ 8 ] = (-19974783.518686887-746281824.2305412j)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120 MHz Chebyshev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64" y="1179576"/>
            <a:ext cx="50148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Vergelijking Butterworth en Chebyshev laagdoorlaatfilters (8ste orde)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teller: M=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b[ 0 ] = 1.780752121671573e+16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noemer: N= 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a[ 2 ] = 1.0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a[ 1 ] = 121560720.41014235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a[ 0 ] = 2.5153792295277244e+16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Transferfunctie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nullen: M=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Lijst der polen: N= 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p[ 1 ] = (-60780360.20507117+146490750.93199244j)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p[ 2 ] = (-60780360.20507117-146490750.93199244j)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Polen van de Chebyshev 30 MHz laagdoorlaatfilter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15" y="1179576"/>
            <a:ext cx="511516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teller: M= 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b[ 2 ] = 1.0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b[ 1 ]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b[ 0 ] = 0.0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Veelterm coefficienten noemer: N= 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a[ 2 ] = 1.0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a[ 1 ] = 10882.796185405305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a[ 0 ] = 39478417.60435742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Transferfunktie van een Bessel Thomson hoogdoorlaatfilter (1 kHz)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Transferfunktie van een Bessel Thomson hoogdoorlaatfilter (1 kHz)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179576"/>
            <a:ext cx="725845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Eerste orde hoogdoorlaatfilter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27" y="1179576"/>
            <a:ext cx="645114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functie tweede orde blok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084831"/>
            <a:ext cx="59626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Bovenste gedeelte van het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Het volledige BiQuad circuit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4" y="1179576"/>
            <a:ext cx="9526152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